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30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6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1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19" y="1076204"/>
            <a:ext cx="7523116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V="1">
            <a:off x="8590017" y="1586833"/>
            <a:ext cx="328886" cy="2599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8312102" y="1326911"/>
            <a:ext cx="277915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76" y="1541152"/>
            <a:ext cx="1450974" cy="8961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77" y="2569388"/>
            <a:ext cx="914479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6101" y="3509333"/>
            <a:ext cx="1225402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5007972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54" y="1158134"/>
            <a:ext cx="8077900" cy="600508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8579336" y="1880082"/>
            <a:ext cx="128566" cy="3262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8590020" y="1880082"/>
            <a:ext cx="582115" cy="333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312" y="1158134"/>
            <a:ext cx="1097375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6329" y="2971477"/>
            <a:ext cx="1597290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2924" y="3828359"/>
            <a:ext cx="1627773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7459" y="5654056"/>
            <a:ext cx="1237595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 flipV="1">
            <a:off x="8204200" y="1822450"/>
            <a:ext cx="385820" cy="576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8590020" y="1581150"/>
            <a:ext cx="496830" cy="2989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47" y="1189134"/>
            <a:ext cx="9077731" cy="557832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3194" y="2153396"/>
            <a:ext cx="1518036" cy="85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9133" y="3556344"/>
            <a:ext cx="5585969" cy="8596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2922" y="4159842"/>
            <a:ext cx="1511939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3068" y="1198010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8375650" y="1880082"/>
            <a:ext cx="203686" cy="4376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8439150" y="1212850"/>
            <a:ext cx="150870" cy="7005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47" y="1091557"/>
            <a:ext cx="9077731" cy="657205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973177" y="4465674"/>
            <a:ext cx="747138" cy="7549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2913" y="1563943"/>
            <a:ext cx="153632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3228" y="2569388"/>
            <a:ext cx="1518036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1544" y="5497039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8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23" y="1224953"/>
            <a:ext cx="9077731" cy="506011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8579336" y="1880082"/>
            <a:ext cx="128566" cy="3262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8590020" y="1200150"/>
            <a:ext cx="280930" cy="7132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164" y="1225766"/>
            <a:ext cx="1518036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6760" y="2225851"/>
            <a:ext cx="1518036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1880" y="3647780"/>
            <a:ext cx="1518036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4577" y="4615343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8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80" y="1226994"/>
            <a:ext cx="907773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8579336" y="1880082"/>
            <a:ext cx="63014" cy="4011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8104472" y="1568918"/>
            <a:ext cx="485548" cy="3444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6633" y="1238439"/>
            <a:ext cx="1518036" cy="8596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651" y="3125750"/>
            <a:ext cx="1518036" cy="8596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7381" y="4139228"/>
            <a:ext cx="1518036" cy="8596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8221" y="5141354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8152598" y="1880082"/>
            <a:ext cx="426738" cy="1604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>
            <a:off x="8590020" y="1913410"/>
            <a:ext cx="284473" cy="5025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19" y="1172984"/>
            <a:ext cx="7608467" cy="52491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788" y="2161661"/>
            <a:ext cx="1511939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5643" y="3127444"/>
            <a:ext cx="1518036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0849" y="4116121"/>
            <a:ext cx="1511939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4764" y="5562484"/>
            <a:ext cx="151803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04" y="1156252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8590017" y="1846755"/>
            <a:ext cx="455509" cy="3196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>
            <a:off x="8312102" y="1846755"/>
            <a:ext cx="277916" cy="2071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4987" y="1156252"/>
            <a:ext cx="1024217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3961" y="3241850"/>
            <a:ext cx="1444877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3944" y="4101461"/>
            <a:ext cx="957155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1198" y="5068626"/>
            <a:ext cx="116443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62" y="1160186"/>
            <a:ext cx="7285351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8363072" y="1846755"/>
            <a:ext cx="226945" cy="2774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8312102" y="1326911"/>
            <a:ext cx="277915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0537" y="1211660"/>
            <a:ext cx="1664352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2713" y="2939869"/>
            <a:ext cx="2591025" cy="13473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1893" y="5155800"/>
            <a:ext cx="993734" cy="859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7528" y="4501478"/>
            <a:ext cx="492599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1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 flipV="1">
            <a:off x="8468751" y="1326911"/>
            <a:ext cx="121268" cy="5198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V="1">
            <a:off x="8590019" y="1505243"/>
            <a:ext cx="0" cy="341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324" y="1157027"/>
            <a:ext cx="1237595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694" y="2609032"/>
            <a:ext cx="1170533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5626" y="3803917"/>
            <a:ext cx="64013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2356" y="5020385"/>
            <a:ext cx="999831" cy="8596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00362" y="5159141"/>
            <a:ext cx="895150" cy="4620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311" y="1133954"/>
            <a:ext cx="7285351" cy="509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9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74" y="1150561"/>
            <a:ext cx="7840136" cy="551735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42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7960093" y="1846755"/>
            <a:ext cx="62992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>
            <a:off x="8590019" y="1846755"/>
            <a:ext cx="385021" cy="2996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424" y="1165923"/>
            <a:ext cx="1310754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642" y="3003072"/>
            <a:ext cx="2584928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7742" y="4038722"/>
            <a:ext cx="841321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1830" y="5482511"/>
            <a:ext cx="135342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51" y="1156457"/>
            <a:ext cx="8077900" cy="551735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42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V="1">
            <a:off x="8590019" y="1589649"/>
            <a:ext cx="497710" cy="2571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>
            <a:off x="8590019" y="1846755"/>
            <a:ext cx="248039" cy="193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1289" y="2039815"/>
            <a:ext cx="1042506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7701" y="3055525"/>
            <a:ext cx="920576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7180" y="4347019"/>
            <a:ext cx="1329043" cy="8596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8476" y="5510417"/>
            <a:ext cx="132904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6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48" y="1156739"/>
            <a:ext cx="8077900" cy="551735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428" y="81367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V="1">
            <a:off x="8590019" y="1589649"/>
            <a:ext cx="117883" cy="2571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>
            <a:off x="8128029" y="1846755"/>
            <a:ext cx="461990" cy="193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9775" y="1159843"/>
            <a:ext cx="914479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4273" y="2630276"/>
            <a:ext cx="999831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2462" y="4099939"/>
            <a:ext cx="853514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9219" y="5031810"/>
            <a:ext cx="10486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4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55" y="1178466"/>
            <a:ext cx="8077900" cy="552345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9" y="831956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8590019" y="1846757"/>
            <a:ext cx="117883" cy="3337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8004517" y="1688123"/>
            <a:ext cx="585502" cy="1586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129" y="1178466"/>
            <a:ext cx="999831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0772" y="2374121"/>
            <a:ext cx="1164437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8740" y="5135757"/>
            <a:ext cx="774259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9418" y="4083788"/>
            <a:ext cx="256663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0" y="1132561"/>
            <a:ext cx="8077900" cy="675495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257" y="847003"/>
            <a:ext cx="2066159" cy="206615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H="1">
            <a:off x="8200724" y="1880082"/>
            <a:ext cx="401407" cy="879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8387730" y="1378634"/>
            <a:ext cx="202290" cy="5347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0657" y="1132561"/>
            <a:ext cx="1066892" cy="8596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7677" y="2139583"/>
            <a:ext cx="1054699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9818" y="4080231"/>
            <a:ext cx="737680" cy="85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4194" y="5133406"/>
            <a:ext cx="3182388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32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EEF352-246E-446B-8FA8-7A4EBA03CD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928592-F6CE-481F-9E75-70AE21A9BC6E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921e149-a19a-41e8-bd6b-88f26a43303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3718865-47F9-4A17-AF19-A78307559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120</Words>
  <Application>Microsoft Office PowerPoint</Application>
  <PresentationFormat>A4 Paper (210x297 mm)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40</cp:revision>
  <dcterms:created xsi:type="dcterms:W3CDTF">2019-10-15T10:24:11Z</dcterms:created>
  <dcterms:modified xsi:type="dcterms:W3CDTF">2020-07-09T11:02:03Z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